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269" r:id="rId2"/>
    <p:sldId id="271" r:id="rId3"/>
    <p:sldId id="274" r:id="rId4"/>
    <p:sldId id="275" r:id="rId5"/>
    <p:sldId id="272" r:id="rId6"/>
    <p:sldId id="260" r:id="rId7"/>
    <p:sldId id="280" r:id="rId8"/>
    <p:sldId id="256" r:id="rId9"/>
    <p:sldId id="257" r:id="rId10"/>
    <p:sldId id="258" r:id="rId11"/>
    <p:sldId id="259" r:id="rId12"/>
    <p:sldId id="276" r:id="rId13"/>
    <p:sldId id="283" r:id="rId14"/>
    <p:sldId id="261" r:id="rId15"/>
    <p:sldId id="264" r:id="rId16"/>
    <p:sldId id="279" r:id="rId17"/>
    <p:sldId id="281" r:id="rId18"/>
    <p:sldId id="265" r:id="rId19"/>
  </p:sldIdLst>
  <p:sldSz cx="9144000" cy="6858000" type="screen4x3"/>
  <p:notesSz cx="6858000" cy="9144000"/>
  <p:defaultTextStyle>
    <a:defPPr>
      <a:defRPr lang="vi-V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00"/>
    <a:srgbClr val="F5FFC5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3" d="100"/>
          <a:sy n="73" d="100"/>
        </p:scale>
        <p:origin x="-654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E6604B-2661-4CCA-A85C-14FF650FFE61}" type="datetimeFigureOut">
              <a:rPr lang="vi-VN" smtClean="0"/>
              <a:pPr/>
              <a:t>16/04/2017</a:t>
            </a:fld>
            <a:endParaRPr lang="vi-V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vi-V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C14D9E3-AB00-4F22-981E-E437E029C596}" type="slidenum">
              <a:rPr lang="vi-VN" smtClean="0"/>
              <a:pPr/>
              <a:t>‹#›</a:t>
            </a:fld>
            <a:endParaRPr lang="vi-V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vi-V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14D9E3-AB00-4F22-981E-E437E029C596}" type="slidenum">
              <a:rPr lang="vi-VN" smtClean="0"/>
              <a:pPr/>
              <a:t>17</a:t>
            </a:fld>
            <a:endParaRPr lang="vi-VN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61606C-87AE-4E61-99E3-103E1C4DA6B3}" type="datetimeFigureOut">
              <a:rPr lang="vi-VN" smtClean="0"/>
              <a:pPr/>
              <a:t>16/04/2017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4B006-31DE-4B3C-887F-2FF2076885CE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61606C-87AE-4E61-99E3-103E1C4DA6B3}" type="datetimeFigureOut">
              <a:rPr lang="vi-VN" smtClean="0"/>
              <a:pPr/>
              <a:t>16/04/2017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4B006-31DE-4B3C-887F-2FF2076885CE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61606C-87AE-4E61-99E3-103E1C4DA6B3}" type="datetimeFigureOut">
              <a:rPr lang="vi-VN" smtClean="0"/>
              <a:pPr/>
              <a:t>16/04/2017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4B006-31DE-4B3C-887F-2FF2076885CE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61606C-87AE-4E61-99E3-103E1C4DA6B3}" type="datetimeFigureOut">
              <a:rPr lang="vi-VN" smtClean="0"/>
              <a:pPr/>
              <a:t>16/04/2017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4B006-31DE-4B3C-887F-2FF2076885CE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61606C-87AE-4E61-99E3-103E1C4DA6B3}" type="datetimeFigureOut">
              <a:rPr lang="vi-VN" smtClean="0"/>
              <a:pPr/>
              <a:t>16/04/2017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4B006-31DE-4B3C-887F-2FF2076885CE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61606C-87AE-4E61-99E3-103E1C4DA6B3}" type="datetimeFigureOut">
              <a:rPr lang="vi-VN" smtClean="0"/>
              <a:pPr/>
              <a:t>16/04/2017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4B006-31DE-4B3C-887F-2FF2076885CE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61606C-87AE-4E61-99E3-103E1C4DA6B3}" type="datetimeFigureOut">
              <a:rPr lang="vi-VN" smtClean="0"/>
              <a:pPr/>
              <a:t>16/04/2017</a:t>
            </a:fld>
            <a:endParaRPr lang="vi-V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4B006-31DE-4B3C-887F-2FF2076885CE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61606C-87AE-4E61-99E3-103E1C4DA6B3}" type="datetimeFigureOut">
              <a:rPr lang="vi-VN" smtClean="0"/>
              <a:pPr/>
              <a:t>16/04/2017</a:t>
            </a:fld>
            <a:endParaRPr lang="vi-V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4B006-31DE-4B3C-887F-2FF2076885CE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61606C-87AE-4E61-99E3-103E1C4DA6B3}" type="datetimeFigureOut">
              <a:rPr lang="vi-VN" smtClean="0"/>
              <a:pPr/>
              <a:t>16/04/2017</a:t>
            </a:fld>
            <a:endParaRPr lang="vi-V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4B006-31DE-4B3C-887F-2FF2076885CE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61606C-87AE-4E61-99E3-103E1C4DA6B3}" type="datetimeFigureOut">
              <a:rPr lang="vi-VN" smtClean="0"/>
              <a:pPr/>
              <a:t>16/04/2017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4B006-31DE-4B3C-887F-2FF2076885CE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61606C-87AE-4E61-99E3-103E1C4DA6B3}" type="datetimeFigureOut">
              <a:rPr lang="vi-VN" smtClean="0"/>
              <a:pPr/>
              <a:t>16/04/2017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D4B006-31DE-4B3C-887F-2FF2076885CE}" type="slidenum">
              <a:rPr lang="vi-VN" smtClean="0"/>
              <a:pPr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61606C-87AE-4E61-99E3-103E1C4DA6B3}" type="datetimeFigureOut">
              <a:rPr lang="vi-VN" smtClean="0"/>
              <a:pPr/>
              <a:t>16/04/2017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D4B006-31DE-4B3C-887F-2FF2076885CE}" type="slidenum">
              <a:rPr lang="vi-VN" smtClean="0"/>
              <a:pPr/>
              <a:t>‹#›</a:t>
            </a:fld>
            <a:endParaRPr lang="vi-V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gi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slideLayout" Target="../slideLayouts/slideLayout2.xml"/><Relationship Id="rId1" Type="http://schemas.openxmlformats.org/officeDocument/2006/relationships/audio" Target="../media/audio3.wav"/><Relationship Id="rId6" Type="http://schemas.openxmlformats.org/officeDocument/2006/relationships/image" Target="../media/image22.jpeg"/><Relationship Id="rId5" Type="http://schemas.openxmlformats.org/officeDocument/2006/relationships/image" Target="../media/image21.jpeg"/><Relationship Id="rId4" Type="http://schemas.openxmlformats.org/officeDocument/2006/relationships/image" Target="../media/image20.gif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jpeg"/><Relationship Id="rId3" Type="http://schemas.openxmlformats.org/officeDocument/2006/relationships/audio" Target="../media/audio1.wav"/><Relationship Id="rId7" Type="http://schemas.openxmlformats.org/officeDocument/2006/relationships/image" Target="../media/image25.jpeg"/><Relationship Id="rId12" Type="http://schemas.openxmlformats.org/officeDocument/2006/relationships/image" Target="../media/image6.jpeg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4.jpeg"/><Relationship Id="rId11" Type="http://schemas.openxmlformats.org/officeDocument/2006/relationships/image" Target="../media/image28.jpeg"/><Relationship Id="rId5" Type="http://schemas.openxmlformats.org/officeDocument/2006/relationships/image" Target="../media/image17.jpeg"/><Relationship Id="rId10" Type="http://schemas.openxmlformats.org/officeDocument/2006/relationships/image" Target="../media/image27.png"/><Relationship Id="rId4" Type="http://schemas.openxmlformats.org/officeDocument/2006/relationships/image" Target="../media/image23.jpeg"/><Relationship Id="rId9" Type="http://schemas.openxmlformats.org/officeDocument/2006/relationships/image" Target="../media/image26.jpe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9.jpeg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gif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gif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3.jpe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5FFC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vi-VN"/>
          </a:p>
        </p:txBody>
      </p:sp>
      <p:pic>
        <p:nvPicPr>
          <p:cNvPr id="2050" name="Picture 2" descr="D:\anh\linh tinh\flower.gif"/>
          <p:cNvPicPr>
            <a:picLocks noGrp="1" noChangeAspect="1" noChangeArrowheads="1" noCro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5753885"/>
            <a:ext cx="2143108" cy="1104115"/>
          </a:xfrm>
          <a:prstGeom prst="rect">
            <a:avLst/>
          </a:prstGeom>
          <a:noFill/>
        </p:spPr>
      </p:pic>
      <p:pic>
        <p:nvPicPr>
          <p:cNvPr id="5" name="Picture 2" descr="D:\anh\linh tinh\flower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000496" y="5753885"/>
            <a:ext cx="1871962" cy="1104115"/>
          </a:xfrm>
          <a:prstGeom prst="rect">
            <a:avLst/>
          </a:prstGeom>
          <a:noFill/>
        </p:spPr>
      </p:pic>
      <p:pic>
        <p:nvPicPr>
          <p:cNvPr id="6" name="Picture 2" descr="D:\anh\linh tinh\flower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86446" y="5753885"/>
            <a:ext cx="1729086" cy="1104115"/>
          </a:xfrm>
          <a:prstGeom prst="rect">
            <a:avLst/>
          </a:prstGeom>
          <a:noFill/>
        </p:spPr>
      </p:pic>
      <p:pic>
        <p:nvPicPr>
          <p:cNvPr id="7" name="Picture 2" descr="D:\anh\linh tinh\flower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414914" y="5753885"/>
            <a:ext cx="1729086" cy="1104115"/>
          </a:xfrm>
          <a:prstGeom prst="rect">
            <a:avLst/>
          </a:prstGeom>
          <a:noFill/>
        </p:spPr>
      </p:pic>
      <p:pic>
        <p:nvPicPr>
          <p:cNvPr id="8" name="Picture 2" descr="D:\anh\linh tinh\flower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43108" y="5753885"/>
            <a:ext cx="2000264" cy="1104115"/>
          </a:xfrm>
          <a:prstGeom prst="rect">
            <a:avLst/>
          </a:prstGeom>
          <a:noFill/>
        </p:spPr>
      </p:pic>
      <p:sp>
        <p:nvSpPr>
          <p:cNvPr id="13" name="Rectangle 12"/>
          <p:cNvSpPr/>
          <p:nvPr/>
        </p:nvSpPr>
        <p:spPr>
          <a:xfrm>
            <a:off x="2071670" y="2143116"/>
            <a:ext cx="5072098" cy="246221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r>
              <a:rPr lang="en-US" sz="7200" b="1" cap="all" spc="0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Class: </a:t>
            </a:r>
            <a:r>
              <a:rPr lang="en-US" sz="7200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4C</a:t>
            </a:r>
            <a:endParaRPr lang="en-US" sz="7200" b="1" cap="all" spc="0" dirty="0" smtClean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  <a:p>
            <a:pPr algn="ctr"/>
            <a:r>
              <a:rPr lang="en-US" sz="2800" b="1" cap="all" dirty="0" err="1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Duc</a:t>
            </a:r>
            <a:r>
              <a:rPr lang="en-US" sz="2800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 Giang primary school</a:t>
            </a:r>
            <a:endParaRPr lang="en-US" sz="2800" b="1" cap="all" spc="0" dirty="0" smtClean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  <a:p>
            <a:pPr algn="ctr"/>
            <a:endParaRPr lang="vi-VN" sz="5400" b="1" cap="all" spc="0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928662" y="4429132"/>
            <a:ext cx="5909631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8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Teacher</a:t>
            </a:r>
            <a:r>
              <a:rPr lang="en-US" sz="44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: </a:t>
            </a:r>
            <a:r>
              <a:rPr lang="en-US" sz="4400" b="1" i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Trần Trâm Anh</a:t>
            </a:r>
            <a:endParaRPr lang="en-US" sz="4400" b="1" i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C00000"/>
                </a:solidFill>
              </a:rPr>
              <a:t>Crocodiles</a:t>
            </a:r>
            <a:endParaRPr lang="vi-VN" b="1" dirty="0">
              <a:solidFill>
                <a:srgbClr val="C00000"/>
              </a:solidFill>
            </a:endParaRPr>
          </a:p>
        </p:txBody>
      </p:sp>
      <p:pic>
        <p:nvPicPr>
          <p:cNvPr id="6146" name="Picture 2" descr="D:\BAI TAP\lop4\2016\New folder\U19-L1-2-4-qxtaodknqyuryfvv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99592" y="1484784"/>
            <a:ext cx="7743730" cy="482453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9592" y="274638"/>
            <a:ext cx="7787208" cy="1143000"/>
          </a:xfrm>
        </p:spPr>
        <p:txBody>
          <a:bodyPr/>
          <a:lstStyle/>
          <a:p>
            <a:r>
              <a:rPr lang="en-US" b="1" dirty="0" smtClean="0">
                <a:solidFill>
                  <a:srgbClr val="C00000"/>
                </a:solidFill>
              </a:rPr>
              <a:t>Tigers</a:t>
            </a:r>
            <a:endParaRPr lang="vi-VN" b="1" dirty="0">
              <a:solidFill>
                <a:srgbClr val="C00000"/>
              </a:solidFill>
            </a:endParaRPr>
          </a:p>
        </p:txBody>
      </p:sp>
      <p:pic>
        <p:nvPicPr>
          <p:cNvPr id="7170" name="Picture 2" descr="D:\BAI TAP\lop4\2016\New folder\U19-L1-2-5-riqflewndqelvpor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1559" y="1484784"/>
            <a:ext cx="8101555" cy="504056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b="1" dirty="0" smtClean="0">
                <a:solidFill>
                  <a:srgbClr val="C00000"/>
                </a:solidFill>
              </a:rPr>
              <a:t>Elephants</a:t>
            </a:r>
            <a:endParaRPr lang="vi-VN" sz="4800" b="1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vi-VN"/>
          </a:p>
        </p:txBody>
      </p:sp>
      <p:pic>
        <p:nvPicPr>
          <p:cNvPr id="8194" name="Picture 2" descr="D:\BAI TAP\lop4\2016\New folder\U19-L1-2-6-nlwjpssubyqkeluq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1556792"/>
            <a:ext cx="8246481" cy="496855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Oval 24"/>
          <p:cNvSpPr/>
          <p:nvPr/>
        </p:nvSpPr>
        <p:spPr>
          <a:xfrm>
            <a:off x="2555776" y="1196752"/>
            <a:ext cx="4392488" cy="3744416"/>
          </a:xfrm>
          <a:prstGeom prst="ellipse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19" name="Oval 18"/>
          <p:cNvSpPr/>
          <p:nvPr/>
        </p:nvSpPr>
        <p:spPr>
          <a:xfrm>
            <a:off x="3383360" y="1961456"/>
            <a:ext cx="2736304" cy="2304256"/>
          </a:xfrm>
          <a:prstGeom prst="ellipse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00</a:t>
            </a:r>
            <a:endParaRPr lang="vi-VN" sz="80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Oval 17"/>
          <p:cNvSpPr/>
          <p:nvPr/>
        </p:nvSpPr>
        <p:spPr>
          <a:xfrm>
            <a:off x="3383360" y="1961456"/>
            <a:ext cx="2736304" cy="2304256"/>
          </a:xfrm>
          <a:prstGeom prst="ellipse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0" b="1" dirty="0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01</a:t>
            </a:r>
            <a:endParaRPr lang="vi-VN" sz="8000" b="1" dirty="0">
              <a:solidFill>
                <a:schemeClr val="bg2">
                  <a:lumMod val="1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Oval 16"/>
          <p:cNvSpPr/>
          <p:nvPr/>
        </p:nvSpPr>
        <p:spPr>
          <a:xfrm>
            <a:off x="3383360" y="1961456"/>
            <a:ext cx="2736304" cy="2304256"/>
          </a:xfrm>
          <a:prstGeom prst="ellipse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0" b="1" dirty="0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02</a:t>
            </a:r>
            <a:endParaRPr lang="vi-VN" sz="8000" b="1" dirty="0">
              <a:solidFill>
                <a:schemeClr val="bg2">
                  <a:lumMod val="1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Oval 15"/>
          <p:cNvSpPr/>
          <p:nvPr/>
        </p:nvSpPr>
        <p:spPr>
          <a:xfrm>
            <a:off x="3383360" y="1961456"/>
            <a:ext cx="2736304" cy="2304256"/>
          </a:xfrm>
          <a:prstGeom prst="ellipse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0" b="1" dirty="0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03</a:t>
            </a:r>
            <a:endParaRPr lang="vi-VN" sz="8000" b="1" dirty="0">
              <a:solidFill>
                <a:schemeClr val="bg2">
                  <a:lumMod val="1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Oval 14"/>
          <p:cNvSpPr/>
          <p:nvPr/>
        </p:nvSpPr>
        <p:spPr>
          <a:xfrm>
            <a:off x="3383360" y="1961456"/>
            <a:ext cx="2736304" cy="2304256"/>
          </a:xfrm>
          <a:prstGeom prst="ellipse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0" b="1" dirty="0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04</a:t>
            </a:r>
            <a:endParaRPr lang="vi-VN" sz="8000" b="1" dirty="0">
              <a:solidFill>
                <a:schemeClr val="bg2">
                  <a:lumMod val="1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Oval 13"/>
          <p:cNvSpPr/>
          <p:nvPr/>
        </p:nvSpPr>
        <p:spPr>
          <a:xfrm>
            <a:off x="3383360" y="1961456"/>
            <a:ext cx="2736304" cy="2304256"/>
          </a:xfrm>
          <a:prstGeom prst="ellipse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0" b="1" dirty="0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05</a:t>
            </a:r>
            <a:endParaRPr lang="vi-VN" sz="8000" b="1" dirty="0">
              <a:solidFill>
                <a:schemeClr val="bg2">
                  <a:lumMod val="1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Oval 19"/>
          <p:cNvSpPr/>
          <p:nvPr/>
        </p:nvSpPr>
        <p:spPr>
          <a:xfrm>
            <a:off x="3383360" y="1961456"/>
            <a:ext cx="2736304" cy="2304256"/>
          </a:xfrm>
          <a:prstGeom prst="ellipse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0" b="1" dirty="0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06</a:t>
            </a:r>
            <a:endParaRPr lang="vi-VN" sz="8000" b="1" dirty="0">
              <a:solidFill>
                <a:schemeClr val="bg2">
                  <a:lumMod val="1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Oval 11"/>
          <p:cNvSpPr/>
          <p:nvPr/>
        </p:nvSpPr>
        <p:spPr>
          <a:xfrm>
            <a:off x="3383360" y="1961456"/>
            <a:ext cx="2736304" cy="2304256"/>
          </a:xfrm>
          <a:prstGeom prst="ellipse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0" b="1" dirty="0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07</a:t>
            </a:r>
            <a:endParaRPr lang="vi-VN" sz="8000" b="1" dirty="0">
              <a:solidFill>
                <a:schemeClr val="bg2">
                  <a:lumMod val="1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Oval 12"/>
          <p:cNvSpPr/>
          <p:nvPr/>
        </p:nvSpPr>
        <p:spPr>
          <a:xfrm>
            <a:off x="3383360" y="1961456"/>
            <a:ext cx="2736304" cy="2304256"/>
          </a:xfrm>
          <a:prstGeom prst="ellipse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0" b="1" dirty="0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08</a:t>
            </a:r>
            <a:endParaRPr lang="vi-VN" sz="8000" b="1" dirty="0">
              <a:solidFill>
                <a:schemeClr val="bg2">
                  <a:lumMod val="1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Oval 9"/>
          <p:cNvSpPr/>
          <p:nvPr/>
        </p:nvSpPr>
        <p:spPr>
          <a:xfrm>
            <a:off x="3383360" y="1961456"/>
            <a:ext cx="2736304" cy="2304256"/>
          </a:xfrm>
          <a:prstGeom prst="ellipse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0" b="1" dirty="0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09</a:t>
            </a:r>
            <a:endParaRPr lang="vi-VN" sz="8000" b="1" dirty="0">
              <a:solidFill>
                <a:schemeClr val="bg2">
                  <a:lumMod val="1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Oval 10"/>
          <p:cNvSpPr/>
          <p:nvPr/>
        </p:nvSpPr>
        <p:spPr>
          <a:xfrm>
            <a:off x="3383360" y="1961456"/>
            <a:ext cx="2736304" cy="2304256"/>
          </a:xfrm>
          <a:prstGeom prst="ellipse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0" b="1" dirty="0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10</a:t>
            </a:r>
            <a:endParaRPr lang="vi-VN" sz="8000" b="1" dirty="0">
              <a:solidFill>
                <a:schemeClr val="bg2">
                  <a:lumMod val="1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Oval 8"/>
          <p:cNvSpPr/>
          <p:nvPr/>
        </p:nvSpPr>
        <p:spPr>
          <a:xfrm>
            <a:off x="3383360" y="1961456"/>
            <a:ext cx="2736304" cy="2304256"/>
          </a:xfrm>
          <a:prstGeom prst="ellipse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0" b="1" dirty="0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11</a:t>
            </a:r>
            <a:endParaRPr lang="vi-VN" sz="8000" b="1" dirty="0">
              <a:solidFill>
                <a:schemeClr val="bg2">
                  <a:lumMod val="1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Oval 7"/>
          <p:cNvSpPr/>
          <p:nvPr/>
        </p:nvSpPr>
        <p:spPr>
          <a:xfrm>
            <a:off x="3383360" y="1961456"/>
            <a:ext cx="2736304" cy="2304256"/>
          </a:xfrm>
          <a:prstGeom prst="ellipse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0" b="1" dirty="0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12</a:t>
            </a:r>
            <a:endParaRPr lang="vi-VN" sz="8000" b="1" dirty="0">
              <a:solidFill>
                <a:schemeClr val="bg2">
                  <a:lumMod val="1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Oval 6"/>
          <p:cNvSpPr/>
          <p:nvPr/>
        </p:nvSpPr>
        <p:spPr>
          <a:xfrm>
            <a:off x="3383360" y="1961456"/>
            <a:ext cx="2736304" cy="2304256"/>
          </a:xfrm>
          <a:prstGeom prst="ellipse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0" b="1" dirty="0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13</a:t>
            </a:r>
            <a:endParaRPr lang="vi-VN" sz="8000" b="1" dirty="0">
              <a:solidFill>
                <a:schemeClr val="bg2">
                  <a:lumMod val="1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Oval 5"/>
          <p:cNvSpPr/>
          <p:nvPr/>
        </p:nvSpPr>
        <p:spPr>
          <a:xfrm>
            <a:off x="3383360" y="1961456"/>
            <a:ext cx="2736304" cy="2304256"/>
          </a:xfrm>
          <a:prstGeom prst="ellipse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0" b="1" dirty="0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14</a:t>
            </a:r>
            <a:endParaRPr lang="vi-VN" sz="8000" b="1" dirty="0">
              <a:solidFill>
                <a:schemeClr val="bg2">
                  <a:lumMod val="1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Oval 4"/>
          <p:cNvSpPr/>
          <p:nvPr/>
        </p:nvSpPr>
        <p:spPr>
          <a:xfrm>
            <a:off x="3347864" y="1916832"/>
            <a:ext cx="2808312" cy="2376264"/>
          </a:xfrm>
          <a:prstGeom prst="ellipse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0" b="1" dirty="0" smtClean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15</a:t>
            </a:r>
            <a:endParaRPr lang="vi-VN" sz="8000" b="1" dirty="0">
              <a:solidFill>
                <a:schemeClr val="bg2">
                  <a:lumMod val="1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22" name="Straight Connector 21"/>
          <p:cNvCxnSpPr>
            <a:stCxn id="25" idx="0"/>
            <a:endCxn id="25" idx="4"/>
          </p:cNvCxnSpPr>
          <p:nvPr/>
        </p:nvCxnSpPr>
        <p:spPr>
          <a:xfrm>
            <a:off x="4752020" y="1196752"/>
            <a:ext cx="0" cy="37444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>
            <a:stCxn id="25" idx="2"/>
            <a:endCxn id="25" idx="6"/>
          </p:cNvCxnSpPr>
          <p:nvPr/>
        </p:nvCxnSpPr>
        <p:spPr>
          <a:xfrm>
            <a:off x="2555776" y="3068960"/>
            <a:ext cx="439248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>
            <a:stCxn id="25" idx="1"/>
            <a:endCxn id="5" idx="1"/>
          </p:cNvCxnSpPr>
          <p:nvPr/>
        </p:nvCxnSpPr>
        <p:spPr>
          <a:xfrm>
            <a:off x="3199041" y="1745109"/>
            <a:ext cx="560091" cy="51971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>
            <a:stCxn id="5" idx="5"/>
            <a:endCxn id="25" idx="5"/>
          </p:cNvCxnSpPr>
          <p:nvPr/>
        </p:nvCxnSpPr>
        <p:spPr>
          <a:xfrm>
            <a:off x="5744908" y="3945100"/>
            <a:ext cx="560091" cy="44771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>
            <a:stCxn id="25" idx="7"/>
            <a:endCxn id="5" idx="7"/>
          </p:cNvCxnSpPr>
          <p:nvPr/>
        </p:nvCxnSpPr>
        <p:spPr>
          <a:xfrm flipH="1">
            <a:off x="5744908" y="1745109"/>
            <a:ext cx="560091" cy="51971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>
            <a:stCxn id="25" idx="3"/>
            <a:endCxn id="5" idx="3"/>
          </p:cNvCxnSpPr>
          <p:nvPr/>
        </p:nvCxnSpPr>
        <p:spPr>
          <a:xfrm flipV="1">
            <a:off x="3199041" y="3945100"/>
            <a:ext cx="560091" cy="44771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4)">
                                      <p:cBhvr>
                                        <p:cTn id="6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1" presetClass="exit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4)">
                                      <p:cBhvr>
                                        <p:cTn id="1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21" presetClass="exit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4)">
                                      <p:cBhvr>
                                        <p:cTn id="1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21" presetClass="exit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4)">
                                      <p:cBhvr>
                                        <p:cTn id="18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4000"/>
                            </p:stCondLst>
                            <p:childTnLst>
                              <p:par>
                                <p:cTn id="21" presetID="21" presetClass="exit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4)">
                                      <p:cBhvr>
                                        <p:cTn id="2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0"/>
                            </p:stCondLst>
                            <p:childTnLst>
                              <p:par>
                                <p:cTn id="25" presetID="21" presetClass="exit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4)">
                                      <p:cBhvr>
                                        <p:cTn id="26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6000"/>
                            </p:stCondLst>
                            <p:childTnLst>
                              <p:par>
                                <p:cTn id="29" presetID="21" presetClass="exit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4)">
                                      <p:cBhvr>
                                        <p:cTn id="30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7000"/>
                            </p:stCondLst>
                            <p:childTnLst>
                              <p:par>
                                <p:cTn id="33" presetID="21" presetClass="exit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4)">
                                      <p:cBhvr>
                                        <p:cTn id="34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8000"/>
                            </p:stCondLst>
                            <p:childTnLst>
                              <p:par>
                                <p:cTn id="37" presetID="21" presetClass="exit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4)">
                                      <p:cBhvr>
                                        <p:cTn id="38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9000"/>
                            </p:stCondLst>
                            <p:childTnLst>
                              <p:par>
                                <p:cTn id="41" presetID="21" presetClass="exit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4)">
                                      <p:cBhvr>
                                        <p:cTn id="42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0000"/>
                            </p:stCondLst>
                            <p:childTnLst>
                              <p:par>
                                <p:cTn id="45" presetID="21" presetClass="exit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4)">
                                      <p:cBhvr>
                                        <p:cTn id="46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11000"/>
                            </p:stCondLst>
                            <p:childTnLst>
                              <p:par>
                                <p:cTn id="49" presetID="21" presetClass="exit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4)">
                                      <p:cBhvr>
                                        <p:cTn id="50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12000"/>
                            </p:stCondLst>
                            <p:childTnLst>
                              <p:par>
                                <p:cTn id="53" presetID="21" presetClass="exit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4)">
                                      <p:cBhvr>
                                        <p:cTn id="54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13000"/>
                            </p:stCondLst>
                            <p:childTnLst>
                              <p:par>
                                <p:cTn id="57" presetID="21" presetClass="exit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4)">
                                      <p:cBhvr>
                                        <p:cTn id="58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14000"/>
                            </p:stCondLst>
                            <p:childTnLst>
                              <p:par>
                                <p:cTn id="61" presetID="21" presetClass="exit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4)">
                                      <p:cBhvr>
                                        <p:cTn id="62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6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  <p:bldP spid="18" grpId="0" animBg="1"/>
      <p:bldP spid="17" grpId="0" animBg="1"/>
      <p:bldP spid="16" grpId="0" animBg="1"/>
      <p:bldP spid="15" grpId="0" animBg="1"/>
      <p:bldP spid="14" grpId="0" animBg="1"/>
      <p:bldP spid="20" grpId="0" animBg="1"/>
      <p:bldP spid="12" grpId="0" animBg="1"/>
      <p:bldP spid="13" grpId="0" animBg="1"/>
      <p:bldP spid="10" grpId="0" animBg="1"/>
      <p:bldP spid="11" grpId="0" animBg="1"/>
      <p:bldP spid="9" grpId="0" animBg="1"/>
      <p:bldP spid="8" grpId="0" animBg="1"/>
      <p:bldP spid="7" grpId="0" animBg="1"/>
      <p:bldP spid="6" grpId="0" animBg="1"/>
      <p:bldP spid="5" grpId="1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88641"/>
            <a:ext cx="8858280" cy="4032448"/>
          </a:xfrm>
        </p:spPr>
        <p:txBody>
          <a:bodyPr>
            <a:normAutofit/>
          </a:bodyPr>
          <a:lstStyle/>
          <a:p>
            <a:r>
              <a:rPr lang="en-US" sz="3600" b="1" u="sng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I./ New words.</a:t>
            </a:r>
            <a:endParaRPr lang="en-US" sz="3600" b="1" dirty="0" smtClean="0">
              <a:solidFill>
                <a:srgbClr val="0066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36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Monkeys:           những con khỉ.</a:t>
            </a:r>
          </a:p>
          <a:p>
            <a:r>
              <a:rPr lang="en-US" sz="36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Kangaroos:        những con chuột túi.</a:t>
            </a:r>
          </a:p>
          <a:p>
            <a:r>
              <a:rPr lang="en-US" sz="36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Crocodiles:         những con cá sấu.</a:t>
            </a:r>
          </a:p>
          <a:p>
            <a:r>
              <a:rPr lang="en-US" sz="36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Tigers:                những con hổ.</a:t>
            </a:r>
          </a:p>
          <a:p>
            <a:r>
              <a:rPr lang="en-US" sz="36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Elephants:          những con voi</a:t>
            </a:r>
          </a:p>
        </p:txBody>
      </p:sp>
      <p:pic>
        <p:nvPicPr>
          <p:cNvPr id="12" name="Picture 4" descr="C:\Users\My PC\Desktop\xsgs_24021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16200000">
            <a:off x="6576836" y="-1428772"/>
            <a:ext cx="571480" cy="3429024"/>
          </a:xfrm>
          <a:prstGeom prst="rect">
            <a:avLst/>
          </a:prstGeom>
          <a:noFill/>
        </p:spPr>
      </p:pic>
      <p:pic>
        <p:nvPicPr>
          <p:cNvPr id="13" name="Picture 4" descr="C:\Users\My PC\Desktop\xsgs_24021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16200000">
            <a:off x="2643186" y="-1428772"/>
            <a:ext cx="571480" cy="3429024"/>
          </a:xfrm>
          <a:prstGeom prst="rect">
            <a:avLst/>
          </a:prstGeom>
          <a:noFill/>
        </p:spPr>
      </p:pic>
      <p:sp>
        <p:nvSpPr>
          <p:cNvPr id="8" name="Content Placeholder 2"/>
          <p:cNvSpPr txBox="1">
            <a:spLocks/>
          </p:cNvSpPr>
          <p:nvPr/>
        </p:nvSpPr>
        <p:spPr>
          <a:xfrm>
            <a:off x="457200" y="4437112"/>
            <a:ext cx="8229600" cy="24208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lvl="0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lang="en-US" sz="3600" b="1" u="sng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II./ Model Sentences.</a:t>
            </a:r>
            <a:endParaRPr kumimoji="0" lang="en-US" sz="3600" b="1" i="0" u="none" strike="noStrike" kern="1200" cap="none" spc="0" normalizeH="0" baseline="0" noProof="0" dirty="0" smtClean="0">
              <a:ln>
                <a:noFill/>
              </a:ln>
              <a:solidFill>
                <a:srgbClr val="0066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66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What animal</a:t>
            </a:r>
            <a:r>
              <a:rPr kumimoji="0" lang="en-US" sz="4000" b="1" i="0" u="none" strike="noStrike" kern="1200" cap="none" spc="0" normalizeH="0" noProof="0" dirty="0" smtClean="0">
                <a:ln>
                  <a:noFill/>
                </a:ln>
                <a:solidFill>
                  <a:srgbClr val="0066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do you want to see</a:t>
            </a: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66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40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I want to see</a:t>
            </a:r>
            <a:r>
              <a:rPr kumimoji="0" lang="en-US" sz="4000" b="1" i="1" u="sng" strike="noStrike" kern="1200" cap="none" spc="0" normalizeH="0" baseline="0" noProof="0" dirty="0" smtClean="0">
                <a:ln>
                  <a:noFill/>
                </a:ln>
                <a:solidFill>
                  <a:srgbClr val="00660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000" b="1" i="1" u="sng" strike="noStrike" kern="1200" cap="none" spc="0" normalizeH="0" baseline="0" noProof="0" dirty="0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monkeys.</a:t>
            </a:r>
            <a:endParaRPr kumimoji="0" lang="vi-VN" sz="4000" b="1" i="1" u="sng" strike="noStrike" kern="1200" cap="none" spc="0" normalizeH="0" baseline="0" noProof="0" dirty="0">
              <a:ln>
                <a:noFill/>
              </a:ln>
              <a:solidFill>
                <a:schemeClr val="accent5">
                  <a:lumMod val="50000"/>
                </a:schemeClr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14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456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66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66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83" tmFilter="0, 0; 0.125,0.2665; 0.25,0.4; 0.375,0.465; 0.5,0.5;  0.625,0.535; 0.75,0.6; 0.875,0.7335; 1,1">
                                          <p:stCondLst>
                                            <p:cond delay="331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41" tmFilter="0, 0; 0.125,0.2665; 0.25,0.4; 0.375,0.465; 0.5,0.5;  0.625,0.535; 0.75,0.6; 0.875,0.7335; 1,1">
                                          <p:stCondLst>
                                            <p:cond delay="41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7">
                                          <p:stCondLst>
                                            <p:cond delay="163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42" decel="50000">
                                          <p:stCondLst>
                                            <p:cond delay="16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7">
                                          <p:stCondLst>
                                            <p:cond delay="32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42" decel="50000">
                                          <p:stCondLst>
                                            <p:cond delay="33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7">
                                          <p:stCondLst>
                                            <p:cond delay="411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42" decel="50000">
                                          <p:stCondLst>
                                            <p:cond delay="417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7">
                                          <p:stCondLst>
                                            <p:cond delay="45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42" decel="50000">
                                          <p:stCondLst>
                                            <p:cond delay="45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4" presetClass="entr" presetSubtype="16" fill="hold" nodeType="after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3500"/>
                            </p:stCondLst>
                            <p:childTnLst>
                              <p:par>
                                <p:cTn id="26" presetID="2" presetClass="entr" presetSubtype="4" fill="hold" nodeType="after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6500"/>
                            </p:stCondLst>
                            <p:childTnLst>
                              <p:par>
                                <p:cTn id="31" presetID="26" presetClass="entr" presetSubtype="0" fill="hold" nodeType="after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14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456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66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66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83" tmFilter="0, 0; 0.125,0.2665; 0.25,0.4; 0.375,0.465; 0.5,0.5;  0.625,0.535; 0.75,0.6; 0.875,0.7335; 1,1">
                                          <p:stCondLst>
                                            <p:cond delay="331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41" tmFilter="0, 0; 0.125,0.2665; 0.25,0.4; 0.375,0.465; 0.5,0.5;  0.625,0.535; 0.75,0.6; 0.875,0.7335; 1,1">
                                          <p:stCondLst>
                                            <p:cond delay="41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9" dur="7">
                                          <p:stCondLst>
                                            <p:cond delay="163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0" dur="42" decel="50000">
                                          <p:stCondLst>
                                            <p:cond delay="16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" dur="7">
                                          <p:stCondLst>
                                            <p:cond delay="32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2" dur="42" decel="50000">
                                          <p:stCondLst>
                                            <p:cond delay="33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" dur="7">
                                          <p:stCondLst>
                                            <p:cond delay="411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4" dur="42" decel="50000">
                                          <p:stCondLst>
                                            <p:cond delay="417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5" dur="7">
                                          <p:stCondLst>
                                            <p:cond delay="45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6" dur="42" decel="50000">
                                          <p:stCondLst>
                                            <p:cond delay="45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9500"/>
                            </p:stCondLst>
                            <p:childTnLst>
                              <p:par>
                                <p:cTn id="48" presetID="26" presetClass="entr" presetSubtype="0" fill="hold" nodeType="after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14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456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66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66" tmFilter="0, 0; 0.125,0.2665; 0.25,0.4; 0.375,0.465; 0.5,0.5;  0.625,0.535; 0.75,0.6; 0.875,0.7335; 1,1">
                                          <p:stCondLst>
                                            <p:cond delay="16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83" tmFilter="0, 0; 0.125,0.2665; 0.25,0.4; 0.375,0.465; 0.5,0.5;  0.625,0.535; 0.75,0.6; 0.875,0.7335; 1,1">
                                          <p:stCondLst>
                                            <p:cond delay="331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41" tmFilter="0, 0; 0.125,0.2665; 0.25,0.4; 0.375,0.465; 0.5,0.5;  0.625,0.535; 0.75,0.6; 0.875,0.7335; 1,1">
                                          <p:stCondLst>
                                            <p:cond delay="41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6" dur="7">
                                          <p:stCondLst>
                                            <p:cond delay="163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7" dur="42" decel="50000">
                                          <p:stCondLst>
                                            <p:cond delay="16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8" dur="7">
                                          <p:stCondLst>
                                            <p:cond delay="32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9" dur="42" decel="50000">
                                          <p:stCondLst>
                                            <p:cond delay="335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0" dur="7">
                                          <p:stCondLst>
                                            <p:cond delay="411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1" dur="42" decel="50000">
                                          <p:stCondLst>
                                            <p:cond delay="417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2" dur="7">
                                          <p:stCondLst>
                                            <p:cond delay="45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3" dur="42" decel="50000">
                                          <p:stCondLst>
                                            <p:cond delay="45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12500"/>
                            </p:stCondLst>
                            <p:childTnLst>
                              <p:par>
                                <p:cTn id="6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13000"/>
                            </p:stCondLst>
                            <p:childTnLst>
                              <p:par>
                                <p:cTn id="7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89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Games</a:t>
            </a:r>
            <a:endParaRPr lang="vi-VN" dirty="0">
              <a:solidFill>
                <a:srgbClr val="C00000"/>
              </a:solidFill>
            </a:endParaRPr>
          </a:p>
        </p:txBody>
      </p:sp>
      <p:pic>
        <p:nvPicPr>
          <p:cNvPr id="7" name="j0214098.wav">
            <a:hlinkClick r:id="" action="ppaction://media"/>
          </p:cNvPr>
          <p:cNvPicPr>
            <a:picLocks noGrp="1" noRot="1" noChangeAspect="1"/>
          </p:cNvPicPr>
          <p:nvPr>
            <p:ph idx="1"/>
            <a:wavAudioFile r:embed="rId1" name="j0214098.wav"/>
          </p:nvPr>
        </p:nvPicPr>
        <p:blipFill>
          <a:blip r:embed="rId3" cstate="print"/>
          <a:stretch>
            <a:fillRect/>
          </a:stretch>
        </p:blipFill>
        <p:spPr>
          <a:xfrm>
            <a:off x="561975" y="6062663"/>
            <a:ext cx="304800" cy="304800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714348" y="1428736"/>
            <a:ext cx="6215106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9600" b="1" i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660066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MAGIC BOX</a:t>
            </a:r>
            <a:endParaRPr lang="en-US" sz="9600" b="1" i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660066"/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pic>
        <p:nvPicPr>
          <p:cNvPr id="9218" name="Picture 2" descr="C:\Users\My PC\Desktop\101612agqzreqyft.gif"/>
          <p:cNvPicPr>
            <a:picLocks noChangeAspect="1" noChangeArrowheads="1" noCrop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6146" name="Picture 2" descr="D:\New folder\lop5 moi\pictures\images (2)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357422" y="4929198"/>
            <a:ext cx="6286544" cy="1676400"/>
          </a:xfrm>
          <a:prstGeom prst="rect">
            <a:avLst/>
          </a:prstGeom>
          <a:noFill/>
        </p:spPr>
      </p:pic>
      <p:pic>
        <p:nvPicPr>
          <p:cNvPr id="6147" name="Picture 3" descr="D:\New folder\lop5 moi\pictures\images (8)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0" y="4286256"/>
            <a:ext cx="2114550" cy="257174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4" dur="4745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audio>
              <p:cMediaNode>
                <p:cTn id="15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683568" y="764704"/>
            <a:ext cx="2376264" cy="158417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10</a:t>
            </a:r>
            <a:endParaRPr lang="vi-VN" sz="44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683568" y="764704"/>
            <a:ext cx="2376264" cy="158417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She wants to see monkeys.</a:t>
            </a:r>
            <a:endParaRPr lang="vi-VN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683568" y="764704"/>
            <a:ext cx="2376264" cy="1584176"/>
          </a:xfrm>
          <a:prstGeom prst="roundRect">
            <a:avLst/>
          </a:prstGeom>
          <a:blipFill>
            <a:blip r:embed="rId4" cstate="print"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 dirty="0"/>
          </a:p>
        </p:txBody>
      </p:sp>
      <p:sp>
        <p:nvSpPr>
          <p:cNvPr id="7" name="Rounded Rectangle 6"/>
          <p:cNvSpPr/>
          <p:nvPr/>
        </p:nvSpPr>
        <p:spPr>
          <a:xfrm>
            <a:off x="683568" y="764704"/>
            <a:ext cx="2376264" cy="158417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 smtClean="0">
                <a:latin typeface="Times New Roman" pitchFamily="18" charset="0"/>
                <a:cs typeface="Times New Roman" pitchFamily="18" charset="0"/>
              </a:rPr>
              <a:t>A</a:t>
            </a:r>
            <a:endParaRPr lang="vi-VN" sz="4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3347864" y="764704"/>
            <a:ext cx="2376264" cy="1584176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-5</a:t>
            </a:r>
            <a:endParaRPr lang="vi-VN" sz="4400" b="1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Rounded Rectangle 10"/>
          <p:cNvSpPr/>
          <p:nvPr/>
        </p:nvSpPr>
        <p:spPr>
          <a:xfrm>
            <a:off x="3347864" y="764704"/>
            <a:ext cx="2376264" cy="1584176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I want to see elephants.</a:t>
            </a:r>
            <a:endParaRPr lang="vi-VN" sz="3200" b="1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Rounded Rectangle 11"/>
          <p:cNvSpPr/>
          <p:nvPr/>
        </p:nvSpPr>
        <p:spPr>
          <a:xfrm>
            <a:off x="3347864" y="764704"/>
            <a:ext cx="2376264" cy="1584176"/>
          </a:xfrm>
          <a:prstGeom prst="roundRect">
            <a:avLst/>
          </a:prstGeom>
          <a:blipFill>
            <a:blip r:embed="rId5" cstate="print"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13" name="Rounded Rectangle 12"/>
          <p:cNvSpPr/>
          <p:nvPr/>
        </p:nvSpPr>
        <p:spPr>
          <a:xfrm>
            <a:off x="3347864" y="764704"/>
            <a:ext cx="2376264" cy="1584176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endParaRPr lang="vi-VN" sz="4400" b="1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Rounded Rectangle 13"/>
          <p:cNvSpPr/>
          <p:nvPr/>
        </p:nvSpPr>
        <p:spPr>
          <a:xfrm>
            <a:off x="6156176" y="764704"/>
            <a:ext cx="2376264" cy="1584176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50</a:t>
            </a:r>
            <a:endParaRPr lang="vi-VN" sz="4400" b="1" dirty="0">
              <a:solidFill>
                <a:schemeClr val="accent5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Rounded Rectangle 14"/>
          <p:cNvSpPr/>
          <p:nvPr/>
        </p:nvSpPr>
        <p:spPr>
          <a:xfrm>
            <a:off x="6156176" y="764704"/>
            <a:ext cx="2376264" cy="1584176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They want to see kangaroos.</a:t>
            </a:r>
            <a:endParaRPr lang="vi-VN" sz="3200" b="1" dirty="0">
              <a:solidFill>
                <a:schemeClr val="accent5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Rounded Rectangle 15"/>
          <p:cNvSpPr/>
          <p:nvPr/>
        </p:nvSpPr>
        <p:spPr>
          <a:xfrm>
            <a:off x="6156176" y="764704"/>
            <a:ext cx="2376264" cy="1584176"/>
          </a:xfrm>
          <a:prstGeom prst="roundRect">
            <a:avLst/>
          </a:prstGeom>
          <a:blipFill>
            <a:blip r:embed="rId6" cstate="print"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17" name="Rounded Rectangle 16"/>
          <p:cNvSpPr/>
          <p:nvPr/>
        </p:nvSpPr>
        <p:spPr>
          <a:xfrm>
            <a:off x="6156176" y="764704"/>
            <a:ext cx="2376264" cy="1656184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endParaRPr lang="vi-VN" sz="4400" b="1" dirty="0">
              <a:solidFill>
                <a:schemeClr val="accent5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Rounded Rectangle 17"/>
          <p:cNvSpPr/>
          <p:nvPr/>
        </p:nvSpPr>
        <p:spPr>
          <a:xfrm>
            <a:off x="683568" y="2636912"/>
            <a:ext cx="2376264" cy="1584176"/>
          </a:xfrm>
          <a:prstGeom prst="roundRect">
            <a:avLst/>
          </a:prstGeom>
          <a:solidFill>
            <a:schemeClr val="accent6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 smtClean="0">
                <a:latin typeface="Times New Roman" pitchFamily="18" charset="0"/>
                <a:cs typeface="Times New Roman" pitchFamily="18" charset="0"/>
              </a:rPr>
              <a:t>10</a:t>
            </a:r>
            <a:endParaRPr lang="vi-VN" sz="4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Rounded Rectangle 18"/>
          <p:cNvSpPr/>
          <p:nvPr/>
        </p:nvSpPr>
        <p:spPr>
          <a:xfrm>
            <a:off x="683568" y="2636912"/>
            <a:ext cx="2376264" cy="1584176"/>
          </a:xfrm>
          <a:prstGeom prst="roundRect">
            <a:avLst/>
          </a:prstGeom>
          <a:solidFill>
            <a:schemeClr val="accent6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He wants to see crocodiles.</a:t>
            </a:r>
            <a:endParaRPr lang="vi-VN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Rounded Rectangle 19"/>
          <p:cNvSpPr/>
          <p:nvPr/>
        </p:nvSpPr>
        <p:spPr>
          <a:xfrm>
            <a:off x="683568" y="2636912"/>
            <a:ext cx="2376264" cy="1584176"/>
          </a:xfrm>
          <a:prstGeom prst="roundRect">
            <a:avLst/>
          </a:prstGeom>
          <a:blipFill>
            <a:blip r:embed="rId7" cstate="print"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21" name="Rounded Rectangle 20"/>
          <p:cNvSpPr/>
          <p:nvPr/>
        </p:nvSpPr>
        <p:spPr>
          <a:xfrm>
            <a:off x="683568" y="2636912"/>
            <a:ext cx="2376264" cy="1584176"/>
          </a:xfrm>
          <a:prstGeom prst="roundRect">
            <a:avLst/>
          </a:prstGeom>
          <a:solidFill>
            <a:schemeClr val="accent6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 smtClean="0">
                <a:latin typeface="Times New Roman" pitchFamily="18" charset="0"/>
                <a:cs typeface="Times New Roman" pitchFamily="18" charset="0"/>
              </a:rPr>
              <a:t>D</a:t>
            </a:r>
            <a:endParaRPr lang="vi-VN" sz="4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Rounded Rectangle 21"/>
          <p:cNvSpPr/>
          <p:nvPr/>
        </p:nvSpPr>
        <p:spPr>
          <a:xfrm>
            <a:off x="3347864" y="2636912"/>
            <a:ext cx="2376264" cy="1584176"/>
          </a:xfrm>
          <a:prstGeom prst="roundRect">
            <a:avLst/>
          </a:prstGeom>
          <a:solidFill>
            <a:schemeClr val="tx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 smtClean="0">
                <a:latin typeface="Times New Roman" pitchFamily="18" charset="0"/>
                <a:cs typeface="Times New Roman" pitchFamily="18" charset="0"/>
              </a:rPr>
              <a:t>20</a:t>
            </a:r>
            <a:endParaRPr lang="vi-VN" sz="4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Rounded Rectangle 22"/>
          <p:cNvSpPr/>
          <p:nvPr/>
        </p:nvSpPr>
        <p:spPr>
          <a:xfrm>
            <a:off x="3347864" y="2636912"/>
            <a:ext cx="2376264" cy="1584176"/>
          </a:xfrm>
          <a:prstGeom prst="roundRect">
            <a:avLst/>
          </a:prstGeom>
          <a:solidFill>
            <a:schemeClr val="tx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I want to see tigers</a:t>
            </a:r>
            <a:r>
              <a:rPr lang="en-US" dirty="0" smtClean="0"/>
              <a:t>.</a:t>
            </a:r>
            <a:endParaRPr lang="vi-VN" dirty="0"/>
          </a:p>
        </p:txBody>
      </p:sp>
      <p:sp>
        <p:nvSpPr>
          <p:cNvPr id="24" name="Rounded Rectangle 23"/>
          <p:cNvSpPr/>
          <p:nvPr/>
        </p:nvSpPr>
        <p:spPr>
          <a:xfrm>
            <a:off x="3347864" y="2636912"/>
            <a:ext cx="2376264" cy="1584176"/>
          </a:xfrm>
          <a:prstGeom prst="roundRect">
            <a:avLst/>
          </a:prstGeom>
          <a:blipFill>
            <a:blip r:embed="rId8" cstate="print"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25" name="Rounded Rectangle 24"/>
          <p:cNvSpPr/>
          <p:nvPr/>
        </p:nvSpPr>
        <p:spPr>
          <a:xfrm>
            <a:off x="3347864" y="2636912"/>
            <a:ext cx="2376264" cy="1584176"/>
          </a:xfrm>
          <a:prstGeom prst="roundRect">
            <a:avLst/>
          </a:prstGeom>
          <a:solidFill>
            <a:schemeClr val="tx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 smtClean="0">
                <a:latin typeface="Times New Roman" pitchFamily="18" charset="0"/>
                <a:cs typeface="Times New Roman" pitchFamily="18" charset="0"/>
              </a:rPr>
              <a:t>E</a:t>
            </a:r>
            <a:endParaRPr lang="vi-VN" sz="4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" name="Rounded Rectangle 25"/>
          <p:cNvSpPr/>
          <p:nvPr/>
        </p:nvSpPr>
        <p:spPr>
          <a:xfrm>
            <a:off x="6228184" y="2708920"/>
            <a:ext cx="2376264" cy="1584176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30</a:t>
            </a:r>
            <a:endParaRPr lang="vi-VN" sz="4400" b="1" dirty="0">
              <a:solidFill>
                <a:schemeClr val="accent5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" name="Rounded Rectangle 26"/>
          <p:cNvSpPr/>
          <p:nvPr/>
        </p:nvSpPr>
        <p:spPr>
          <a:xfrm>
            <a:off x="6228184" y="2708920"/>
            <a:ext cx="2376264" cy="1584176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They want to see tigers.</a:t>
            </a:r>
            <a:endParaRPr lang="vi-VN" sz="3200" b="1" dirty="0">
              <a:solidFill>
                <a:schemeClr val="accent5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" name="Rounded Rectangle 27"/>
          <p:cNvSpPr/>
          <p:nvPr/>
        </p:nvSpPr>
        <p:spPr>
          <a:xfrm>
            <a:off x="6228184" y="2708920"/>
            <a:ext cx="2376264" cy="1584176"/>
          </a:xfrm>
          <a:prstGeom prst="roundRect">
            <a:avLst/>
          </a:prstGeom>
          <a:blipFill>
            <a:blip r:embed="rId9" cstate="print"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29" name="Rounded Rectangle 28"/>
          <p:cNvSpPr/>
          <p:nvPr/>
        </p:nvSpPr>
        <p:spPr>
          <a:xfrm>
            <a:off x="6228184" y="2708920"/>
            <a:ext cx="2376264" cy="1584176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F</a:t>
            </a:r>
            <a:endParaRPr lang="vi-VN" sz="4400" b="1" dirty="0">
              <a:solidFill>
                <a:schemeClr val="accent5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" name="Rounded Rectangle 29"/>
          <p:cNvSpPr/>
          <p:nvPr/>
        </p:nvSpPr>
        <p:spPr>
          <a:xfrm>
            <a:off x="683568" y="4653136"/>
            <a:ext cx="2376264" cy="1584176"/>
          </a:xfrm>
          <a:prstGeom prst="roundRect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 smtClean="0">
                <a:latin typeface="Times New Roman" pitchFamily="18" charset="0"/>
                <a:cs typeface="Times New Roman" pitchFamily="18" charset="0"/>
              </a:rPr>
              <a:t>-5</a:t>
            </a:r>
            <a:endParaRPr lang="vi-VN" sz="4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" name="Rounded Rectangle 30"/>
          <p:cNvSpPr/>
          <p:nvPr/>
        </p:nvSpPr>
        <p:spPr>
          <a:xfrm>
            <a:off x="683568" y="4653136"/>
            <a:ext cx="2376264" cy="1584176"/>
          </a:xfrm>
          <a:prstGeom prst="roundRect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I want to see lions.</a:t>
            </a:r>
            <a:endParaRPr lang="vi-VN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" name="Rounded Rectangle 31"/>
          <p:cNvSpPr/>
          <p:nvPr/>
        </p:nvSpPr>
        <p:spPr>
          <a:xfrm>
            <a:off x="683568" y="4653136"/>
            <a:ext cx="2376264" cy="1584176"/>
          </a:xfrm>
          <a:prstGeom prst="roundRect">
            <a:avLst/>
          </a:prstGeom>
          <a:blipFill>
            <a:blip r:embed="rId10" cstate="print"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33" name="Rounded Rectangle 32"/>
          <p:cNvSpPr/>
          <p:nvPr/>
        </p:nvSpPr>
        <p:spPr>
          <a:xfrm>
            <a:off x="683568" y="4653136"/>
            <a:ext cx="2376264" cy="1584176"/>
          </a:xfrm>
          <a:prstGeom prst="roundRect">
            <a:avLst/>
          </a:prstGeom>
          <a:solidFill>
            <a:schemeClr val="accent4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 smtClean="0">
                <a:latin typeface="Times New Roman" pitchFamily="18" charset="0"/>
                <a:cs typeface="Times New Roman" pitchFamily="18" charset="0"/>
              </a:rPr>
              <a:t>G</a:t>
            </a:r>
            <a:endParaRPr lang="vi-VN" sz="4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" name="Rounded Rectangle 33"/>
          <p:cNvSpPr/>
          <p:nvPr/>
        </p:nvSpPr>
        <p:spPr>
          <a:xfrm>
            <a:off x="3347864" y="4653136"/>
            <a:ext cx="2376264" cy="1584176"/>
          </a:xfrm>
          <a:prstGeom prst="round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 smtClean="0">
                <a:latin typeface="Times New Roman" pitchFamily="18" charset="0"/>
                <a:cs typeface="Times New Roman" pitchFamily="18" charset="0"/>
              </a:rPr>
              <a:t>20</a:t>
            </a:r>
            <a:endParaRPr lang="vi-VN" sz="4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5" name="Rounded Rectangle 34"/>
          <p:cNvSpPr/>
          <p:nvPr/>
        </p:nvSpPr>
        <p:spPr>
          <a:xfrm>
            <a:off x="3347864" y="4653136"/>
            <a:ext cx="2376264" cy="1584176"/>
          </a:xfrm>
          <a:prstGeom prst="round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I want to see snakes.</a:t>
            </a:r>
            <a:endParaRPr lang="vi-VN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6" name="Rounded Rectangle 35"/>
          <p:cNvSpPr/>
          <p:nvPr/>
        </p:nvSpPr>
        <p:spPr>
          <a:xfrm>
            <a:off x="3347864" y="4653136"/>
            <a:ext cx="2376264" cy="1584176"/>
          </a:xfrm>
          <a:prstGeom prst="roundRect">
            <a:avLst/>
          </a:prstGeom>
          <a:blipFill>
            <a:blip r:embed="rId11" cstate="print"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37" name="Rounded Rectangle 36"/>
          <p:cNvSpPr/>
          <p:nvPr/>
        </p:nvSpPr>
        <p:spPr>
          <a:xfrm>
            <a:off x="3347864" y="4653136"/>
            <a:ext cx="2376264" cy="1584176"/>
          </a:xfrm>
          <a:prstGeom prst="round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 smtClean="0">
                <a:latin typeface="Times New Roman" pitchFamily="18" charset="0"/>
                <a:cs typeface="Times New Roman" pitchFamily="18" charset="0"/>
              </a:rPr>
              <a:t>H</a:t>
            </a:r>
            <a:endParaRPr lang="vi-VN" sz="4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8" name="Rounded Rectangle 37"/>
          <p:cNvSpPr/>
          <p:nvPr/>
        </p:nvSpPr>
        <p:spPr>
          <a:xfrm>
            <a:off x="6228184" y="4653136"/>
            <a:ext cx="2376264" cy="1584176"/>
          </a:xfrm>
          <a:prstGeom prst="roundRect">
            <a:avLst/>
          </a:prstGeom>
          <a:solidFill>
            <a:schemeClr val="bg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 smtClean="0">
                <a:latin typeface="Times New Roman" pitchFamily="18" charset="0"/>
                <a:cs typeface="Times New Roman" pitchFamily="18" charset="0"/>
              </a:rPr>
              <a:t>5</a:t>
            </a:r>
            <a:endParaRPr lang="vi-VN" sz="4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9" name="Rounded Rectangle 38"/>
          <p:cNvSpPr/>
          <p:nvPr/>
        </p:nvSpPr>
        <p:spPr>
          <a:xfrm>
            <a:off x="6228184" y="4653136"/>
            <a:ext cx="2376264" cy="1584176"/>
          </a:xfrm>
          <a:prstGeom prst="roundRect">
            <a:avLst/>
          </a:prstGeom>
          <a:solidFill>
            <a:schemeClr val="bg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I want to see bears. </a:t>
            </a:r>
            <a:endParaRPr lang="vi-VN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0" name="Rounded Rectangle 39"/>
          <p:cNvSpPr/>
          <p:nvPr/>
        </p:nvSpPr>
        <p:spPr>
          <a:xfrm>
            <a:off x="6228184" y="4653136"/>
            <a:ext cx="2376264" cy="1584176"/>
          </a:xfrm>
          <a:prstGeom prst="roundRect">
            <a:avLst/>
          </a:prstGeom>
          <a:blipFill>
            <a:blip r:embed="rId12" cstate="print"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41" name="Rounded Rectangle 40"/>
          <p:cNvSpPr/>
          <p:nvPr/>
        </p:nvSpPr>
        <p:spPr>
          <a:xfrm>
            <a:off x="6228184" y="4653136"/>
            <a:ext cx="2376264" cy="1584176"/>
          </a:xfrm>
          <a:prstGeom prst="roundRect">
            <a:avLst/>
          </a:prstGeom>
          <a:solidFill>
            <a:schemeClr val="bg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 smtClean="0">
                <a:latin typeface="Times New Roman" pitchFamily="18" charset="0"/>
                <a:cs typeface="Times New Roman" pitchFamily="18" charset="0"/>
              </a:rPr>
              <a:t>I</a:t>
            </a:r>
            <a:endParaRPr lang="vi-VN" sz="44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38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9" fill="hold">
                      <p:stCondLst>
                        <p:cond delay="0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44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5" fill="hold">
                      <p:stCondLst>
                        <p:cond delay="0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50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1" fill="hold">
                      <p:stCondLst>
                        <p:cond delay="0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  <p:seq concurrent="1" nextAc="seek">
              <p:cTn id="56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7" fill="hold">
                      <p:stCondLst>
                        <p:cond delay="0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62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3" fill="hold">
                      <p:stCondLst>
                        <p:cond delay="0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68" restart="whenNotActive" fill="hold" evtFilter="cancelBubble" nodeType="interactiveSeq">
                <p:stCondLst>
                  <p:cond evt="onClick" delay="0">
                    <p:tgtEl>
                      <p:spTgt spid="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9" fill="hold">
                      <p:stCondLst>
                        <p:cond delay="0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7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"/>
                  </p:tgtEl>
                </p:cond>
              </p:nextCondLst>
            </p:seq>
            <p:seq concurrent="1" nextAc="seek">
              <p:cTn id="74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5" fill="hold">
                      <p:stCondLst>
                        <p:cond delay="0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7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80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1" fill="hold">
                      <p:stCondLst>
                        <p:cond delay="0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8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86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7" fill="hold">
                      <p:stCondLst>
                        <p:cond delay="0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9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  <p:seq concurrent="1" nextAc="seek">
              <p:cTn id="92" restart="whenNotActive" fill="hold" evtFilter="cancelBubble" nodeType="interactiveSeq">
                <p:stCondLst>
                  <p:cond evt="onClick" delay="0">
                    <p:tgtEl>
                      <p:spTgt spid="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3" fill="hold">
                      <p:stCondLst>
                        <p:cond delay="0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9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"/>
                  </p:tgtEl>
                </p:cond>
              </p:nextCondLst>
            </p:seq>
            <p:seq concurrent="1" nextAc="seek">
              <p:cTn id="98" restart="whenNotActive" fill="hold" evtFilter="cancelBubble" nodeType="interactiveSeq">
                <p:stCondLst>
                  <p:cond evt="onClick" delay="0">
                    <p:tgtEl>
                      <p:spTgt spid="2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9" fill="hold">
                      <p:stCondLst>
                        <p:cond delay="0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0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7"/>
                  </p:tgtEl>
                </p:cond>
              </p:nextCondLst>
            </p:seq>
            <p:seq concurrent="1" nextAc="seek">
              <p:cTn id="104" restart="whenNotActive" fill="hold" evtFilter="cancelBubble" nodeType="interactiveSeq">
                <p:stCondLst>
                  <p:cond evt="onClick" delay="0">
                    <p:tgtEl>
                      <p:spTgt spid="2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5" fill="hold">
                      <p:stCondLst>
                        <p:cond delay="0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0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8"/>
                  </p:tgtEl>
                </p:cond>
              </p:nextCondLst>
            </p:seq>
            <p:seq concurrent="1" nextAc="seek">
              <p:cTn id="110" restart="whenNotActive" fill="hold" evtFilter="cancelBubble" nodeType="interactiveSeq">
                <p:stCondLst>
                  <p:cond evt="onClick" delay="0">
                    <p:tgtEl>
                      <p:spTgt spid="2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1" fill="hold">
                      <p:stCondLst>
                        <p:cond delay="0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14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9"/>
                  </p:tgtEl>
                </p:cond>
              </p:nextCondLst>
            </p:seq>
            <p:seq concurrent="1" nextAc="seek">
              <p:cTn id="116" restart="whenNotActive" fill="hold" evtFilter="cancelBubble" nodeType="interactiveSeq">
                <p:stCondLst>
                  <p:cond evt="onClick" delay="0">
                    <p:tgtEl>
                      <p:spTgt spid="3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7" fill="hold">
                      <p:stCondLst>
                        <p:cond delay="0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20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1"/>
                  </p:tgtEl>
                </p:cond>
              </p:nextCondLst>
            </p:seq>
            <p:seq concurrent="1" nextAc="seek">
              <p:cTn id="122" restart="whenNotActive" fill="hold" evtFilter="cancelBubble" nodeType="interactiveSeq">
                <p:stCondLst>
                  <p:cond evt="onClick" delay="0">
                    <p:tgtEl>
                      <p:spTgt spid="3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3" fill="hold">
                      <p:stCondLst>
                        <p:cond delay="0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26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2"/>
                  </p:tgtEl>
                </p:cond>
              </p:nextCondLst>
            </p:seq>
            <p:seq concurrent="1" nextAc="seek">
              <p:cTn id="128" restart="whenNotActive" fill="hold" evtFilter="cancelBubble" nodeType="interactiveSeq">
                <p:stCondLst>
                  <p:cond evt="onClick" delay="0">
                    <p:tgtEl>
                      <p:spTgt spid="3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9" fill="hold">
                      <p:stCondLst>
                        <p:cond delay="0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3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5"/>
                  </p:tgtEl>
                </p:cond>
              </p:nextCondLst>
            </p:seq>
            <p:seq concurrent="1" nextAc="seek">
              <p:cTn id="134" restart="whenNotActive" fill="hold" evtFilter="cancelBubble" nodeType="interactiveSeq">
                <p:stCondLst>
                  <p:cond evt="onClick" delay="0">
                    <p:tgtEl>
                      <p:spTgt spid="3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5" fill="hold">
                      <p:stCondLst>
                        <p:cond delay="0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38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6"/>
                  </p:tgtEl>
                </p:cond>
              </p:nextCondLst>
            </p:seq>
            <p:seq concurrent="1" nextAc="seek">
              <p:cTn id="140" restart="whenNotActive" fill="hold" evtFilter="cancelBubble" nodeType="interactiveSeq">
                <p:stCondLst>
                  <p:cond evt="onClick" delay="0">
                    <p:tgtEl>
                      <p:spTgt spid="3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1" fill="hold">
                      <p:stCondLst>
                        <p:cond delay="0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44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7"/>
                  </p:tgtEl>
                </p:cond>
              </p:nextCondLst>
            </p:seq>
            <p:seq concurrent="1" nextAc="seek">
              <p:cTn id="146" restart="whenNotActive" fill="hold" evtFilter="cancelBubble" nodeType="interactiveSeq">
                <p:stCondLst>
                  <p:cond evt="onClick" delay="0">
                    <p:tgtEl>
                      <p:spTgt spid="3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7" fill="hold">
                      <p:stCondLst>
                        <p:cond delay="0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50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3"/>
                  </p:tgtEl>
                </p:cond>
              </p:nextCondLst>
            </p:seq>
            <p:seq concurrent="1" nextAc="seek">
              <p:cTn id="152" restart="whenNotActive" fill="hold" evtFilter="cancelBubble" nodeType="interactiveSeq">
                <p:stCondLst>
                  <p:cond evt="onClick" delay="0">
                    <p:tgtEl>
                      <p:spTgt spid="3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3" fill="hold">
                      <p:stCondLst>
                        <p:cond delay="0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56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9"/>
                  </p:tgtEl>
                </p:cond>
              </p:nextCondLst>
            </p:seq>
            <p:seq concurrent="1" nextAc="seek">
              <p:cTn id="158" restart="whenNotActive" fill="hold" evtFilter="cancelBubble" nodeType="interactiveSeq">
                <p:stCondLst>
                  <p:cond evt="onClick" delay="0">
                    <p:tgtEl>
                      <p:spTgt spid="4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9" fill="hold">
                      <p:stCondLst>
                        <p:cond delay="0"/>
                      </p:stCondLst>
                      <p:childTnLst>
                        <p:par>
                          <p:cTn id="160" fill="hold">
                            <p:stCondLst>
                              <p:cond delay="0"/>
                            </p:stCondLst>
                            <p:childTnLst>
                              <p:par>
                                <p:cTn id="161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62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0"/>
                  </p:tgtEl>
                </p:cond>
              </p:nextCondLst>
            </p:seq>
            <p:seq concurrent="1" nextAc="seek">
              <p:cTn id="164" restart="whenNotActive" fill="hold" evtFilter="cancelBubble" nodeType="interactiveSeq">
                <p:stCondLst>
                  <p:cond evt="onClick" delay="0">
                    <p:tgtEl>
                      <p:spTgt spid="4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5" fill="hold">
                      <p:stCondLst>
                        <p:cond delay="0"/>
                      </p:stCondLst>
                      <p:childTnLst>
                        <p:par>
                          <p:cTn id="166" fill="hold">
                            <p:stCondLst>
                              <p:cond delay="0"/>
                            </p:stCondLst>
                            <p:childTnLst>
                              <p:par>
                                <p:cTn id="167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68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1"/>
                  </p:tgtEl>
                </p:cond>
              </p:nextCondLst>
            </p:seq>
          </p:childTnLst>
        </p:cTn>
      </p:par>
    </p:tnLst>
    <p:bldLst>
      <p:bldP spid="5" grpId="0" animBg="1"/>
      <p:bldP spid="5" grpId="1" animBg="1"/>
      <p:bldP spid="6" grpId="0" animBg="1"/>
      <p:bldP spid="7" grpId="0" animBg="1"/>
      <p:bldP spid="11" grpId="0" animBg="1"/>
      <p:bldP spid="12" grpId="0" animBg="1"/>
      <p:bldP spid="13" grpId="0" animBg="1"/>
      <p:bldP spid="15" grpId="0" animBg="1"/>
      <p:bldP spid="16" grpId="0" animBg="1"/>
      <p:bldP spid="17" grpId="0" animBg="1"/>
      <p:bldP spid="19" grpId="0" animBg="1"/>
      <p:bldP spid="20" grpId="0" animBg="1"/>
      <p:bldP spid="21" grpId="0" animBg="1"/>
      <p:bldP spid="23" grpId="0" animBg="1"/>
      <p:bldP spid="24" grpId="0" animBg="1"/>
      <p:bldP spid="25" grpId="0" animBg="1"/>
      <p:bldP spid="27" grpId="0" animBg="1"/>
      <p:bldP spid="28" grpId="0" animBg="1"/>
      <p:bldP spid="29" grpId="0" animBg="1"/>
      <p:bldP spid="31" grpId="0" animBg="1"/>
      <p:bldP spid="32" grpId="0" animBg="1"/>
      <p:bldP spid="33" grpId="0" animBg="1"/>
      <p:bldP spid="35" grpId="0" animBg="1"/>
      <p:bldP spid="36" grpId="0" animBg="1"/>
      <p:bldP spid="37" grpId="0" animBg="1"/>
      <p:bldP spid="39" grpId="0" animBg="1"/>
      <p:bldP spid="40" grpId="0" animBg="1"/>
      <p:bldP spid="41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1979712" y="1556792"/>
            <a:ext cx="4824536" cy="273630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800" dirty="0" smtClean="0"/>
              <a:t>10</a:t>
            </a:r>
            <a:endParaRPr lang="vi-VN" sz="8800" dirty="0"/>
          </a:p>
        </p:txBody>
      </p:sp>
      <p:sp>
        <p:nvSpPr>
          <p:cNvPr id="6" name="Rounded Rectangle 5"/>
          <p:cNvSpPr/>
          <p:nvPr/>
        </p:nvSpPr>
        <p:spPr>
          <a:xfrm>
            <a:off x="1979712" y="1556792"/>
            <a:ext cx="4824536" cy="273630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dirty="0" smtClean="0"/>
              <a:t>They want to see kangaroos.</a:t>
            </a:r>
            <a:endParaRPr lang="vi-VN" sz="4400" dirty="0"/>
          </a:p>
        </p:txBody>
      </p:sp>
      <p:sp>
        <p:nvSpPr>
          <p:cNvPr id="7" name="Rounded Rectangle 6"/>
          <p:cNvSpPr/>
          <p:nvPr/>
        </p:nvSpPr>
        <p:spPr>
          <a:xfrm>
            <a:off x="1979712" y="1556792"/>
            <a:ext cx="4824536" cy="2736304"/>
          </a:xfrm>
          <a:prstGeom prst="roundRect">
            <a:avLst/>
          </a:prstGeom>
          <a:blipFill>
            <a:blip r:embed="rId4" cstate="print"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 sz="8800" dirty="0"/>
          </a:p>
        </p:txBody>
      </p:sp>
      <p:sp>
        <p:nvSpPr>
          <p:cNvPr id="8" name="Rounded Rectangle 7"/>
          <p:cNvSpPr/>
          <p:nvPr/>
        </p:nvSpPr>
        <p:spPr>
          <a:xfrm>
            <a:off x="1979712" y="1556792"/>
            <a:ext cx="4824536" cy="273630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800" dirty="0" smtClean="0"/>
              <a:t>W</a:t>
            </a:r>
            <a:endParaRPr lang="vi-VN" sz="8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vi-V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700808"/>
            <a:ext cx="8229600" cy="4525963"/>
          </a:xfrm>
        </p:spPr>
        <p:txBody>
          <a:bodyPr/>
          <a:lstStyle/>
          <a:p>
            <a:endParaRPr lang="vi-VN" dirty="0"/>
          </a:p>
        </p:txBody>
      </p:sp>
      <p:sp>
        <p:nvSpPr>
          <p:cNvPr id="4" name="Rectangle 3"/>
          <p:cNvSpPr/>
          <p:nvPr/>
        </p:nvSpPr>
        <p:spPr>
          <a:xfrm>
            <a:off x="357158" y="2714620"/>
            <a:ext cx="8535322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7200" b="1" cap="none" spc="0" dirty="0" smtClean="0">
                <a:ln w="1905"/>
                <a:solidFill>
                  <a:srgbClr val="7030A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Thanks your attention</a:t>
            </a:r>
            <a:endParaRPr lang="en-US" sz="7200" b="1" cap="none" spc="0" dirty="0">
              <a:ln w="1905"/>
              <a:solidFill>
                <a:srgbClr val="7030A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pic>
        <p:nvPicPr>
          <p:cNvPr id="3074" name="Picture 2" descr="C:\Users\My PC\Desktop\804269fq279eqdxr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" y="214290"/>
            <a:ext cx="9143999" cy="667120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857356" y="428604"/>
            <a:ext cx="5429288" cy="132343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8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Warm up</a:t>
            </a:r>
            <a:endParaRPr lang="en-US" sz="80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571604" y="2571744"/>
            <a:ext cx="5000660" cy="240065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9600" b="1" spc="50" dirty="0" smtClean="0">
                <a:ln w="11430"/>
                <a:solidFill>
                  <a:srgbClr val="0066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hangman</a:t>
            </a:r>
          </a:p>
          <a:p>
            <a:pPr algn="ctr"/>
            <a:endParaRPr lang="en-US" sz="5400" b="1" cap="none" spc="50" dirty="0">
              <a:ln w="11430"/>
              <a:solidFill>
                <a:srgbClr val="0066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pic>
        <p:nvPicPr>
          <p:cNvPr id="1029" name="Picture 5" descr="C:\Users\My PC\Desktop\162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000496" y="4286256"/>
            <a:ext cx="476250" cy="476250"/>
          </a:xfrm>
          <a:prstGeom prst="rect">
            <a:avLst/>
          </a:prstGeom>
          <a:noFill/>
        </p:spPr>
      </p:pic>
      <p:pic>
        <p:nvPicPr>
          <p:cNvPr id="1030" name="Picture 6" descr="C:\Users\My PC\Desktop\162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072462" y="4071942"/>
            <a:ext cx="476250" cy="476250"/>
          </a:xfrm>
          <a:prstGeom prst="rect">
            <a:avLst/>
          </a:prstGeom>
          <a:noFill/>
        </p:spPr>
      </p:pic>
      <p:pic>
        <p:nvPicPr>
          <p:cNvPr id="1034" name="Picture 10" descr="C:\Users\My PC\Desktop\804269fq279eqdxr.gif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-84412" y="0"/>
            <a:ext cx="9228412" cy="6858000"/>
          </a:xfrm>
          <a:prstGeom prst="rect">
            <a:avLst/>
          </a:prstGeom>
          <a:noFill/>
        </p:spPr>
      </p:pic>
      <p:pic>
        <p:nvPicPr>
          <p:cNvPr id="3074" name="Picture 2" descr="D:\New folder\lop5 moi\pictures\images (6).jpg"/>
          <p:cNvPicPr>
            <a:picLocks noGrp="1" noChangeAspect="1" noChangeArrowheads="1"/>
          </p:cNvPicPr>
          <p:nvPr>
            <p:ph idx="1"/>
          </p:nvPr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0"/>
            <a:ext cx="2143125" cy="2143125"/>
          </a:xfrm>
          <a:prstGeom prst="rect">
            <a:avLst/>
          </a:prstGeom>
          <a:noFill/>
        </p:spPr>
      </p:pic>
      <p:pic>
        <p:nvPicPr>
          <p:cNvPr id="10" name="Picture 2" descr="D:\New folder\lop5 moi\pictures\images (6)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000875" y="0"/>
            <a:ext cx="2143125" cy="2143125"/>
          </a:xfrm>
          <a:prstGeom prst="rect">
            <a:avLst/>
          </a:prstGeom>
          <a:noFill/>
        </p:spPr>
      </p:pic>
      <p:pic>
        <p:nvPicPr>
          <p:cNvPr id="3075" name="Picture 3" descr="D:\New folder\lop5 moi\pictures\images (5)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0" y="5072074"/>
            <a:ext cx="1374326" cy="1785926"/>
          </a:xfrm>
          <a:prstGeom prst="rect">
            <a:avLst/>
          </a:prstGeom>
          <a:noFill/>
        </p:spPr>
      </p:pic>
      <p:pic>
        <p:nvPicPr>
          <p:cNvPr id="12" name="Picture 3" descr="D:\New folder\lop5 moi\pictures\images (5)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428728" y="5072074"/>
            <a:ext cx="1374326" cy="178592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bears</a:t>
            </a:r>
            <a:endParaRPr lang="vi-VN" sz="48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 descr="D:\BAI TAP\lop4\2016\New folder\tải xuống (1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5576" y="2060848"/>
            <a:ext cx="7516594" cy="410445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A peacock</a:t>
            </a:r>
            <a:endParaRPr lang="vi-VN" sz="4800" b="1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0" name="Picture 2" descr="D:\BAI TAP\lop4\2016\New folder\images (2)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71600" y="1988840"/>
            <a:ext cx="7272808" cy="453650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vi-VN" dirty="0"/>
          </a:p>
        </p:txBody>
      </p:sp>
      <p:sp>
        <p:nvSpPr>
          <p:cNvPr id="4" name="Rectangle 3"/>
          <p:cNvSpPr/>
          <p:nvPr/>
        </p:nvSpPr>
        <p:spPr>
          <a:xfrm>
            <a:off x="0" y="188640"/>
            <a:ext cx="9144000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000" i="1" dirty="0" smtClean="0">
                <a:solidFill>
                  <a:srgbClr val="006600"/>
                </a:solidFill>
              </a:rPr>
              <a:t>Monday, April 17</a:t>
            </a:r>
            <a:r>
              <a:rPr lang="en-US" sz="4000" i="1" baseline="30000" dirty="0" smtClean="0">
                <a:solidFill>
                  <a:srgbClr val="006600"/>
                </a:solidFill>
              </a:rPr>
              <a:t>th</a:t>
            </a:r>
            <a:r>
              <a:rPr lang="en-US" sz="4000" i="1" dirty="0" smtClean="0">
                <a:solidFill>
                  <a:srgbClr val="006600"/>
                </a:solidFill>
              </a:rPr>
              <a:t> 2017</a:t>
            </a:r>
            <a:r>
              <a:rPr lang="en-US" sz="4400" dirty="0" smtClean="0">
                <a:solidFill>
                  <a:srgbClr val="006600"/>
                </a:solidFill>
              </a:rPr>
              <a:t/>
            </a:r>
            <a:br>
              <a:rPr lang="en-US" sz="4400" dirty="0" smtClean="0">
                <a:solidFill>
                  <a:srgbClr val="006600"/>
                </a:solidFill>
              </a:rPr>
            </a:br>
            <a:r>
              <a:rPr lang="en-US" sz="4000" u="sng" dirty="0" smtClean="0">
                <a:solidFill>
                  <a:srgbClr val="006600"/>
                </a:solidFill>
              </a:rPr>
              <a:t>Unit 19</a:t>
            </a:r>
            <a:r>
              <a:rPr lang="en-US" sz="4800" dirty="0" smtClean="0">
                <a:solidFill>
                  <a:srgbClr val="006600"/>
                </a:solidFill>
              </a:rPr>
              <a:t>: </a:t>
            </a:r>
            <a:r>
              <a:rPr lang="en-US" sz="4000" b="1" dirty="0" smtClean="0">
                <a:solidFill>
                  <a:srgbClr val="006600"/>
                </a:solidFill>
              </a:rPr>
              <a:t>What animal do you want to see?</a:t>
            </a:r>
            <a:r>
              <a:rPr lang="en-US" sz="4400" dirty="0" smtClean="0">
                <a:solidFill>
                  <a:srgbClr val="006600"/>
                </a:solidFill>
              </a:rPr>
              <a:t/>
            </a:r>
            <a:br>
              <a:rPr lang="en-US" sz="4400" dirty="0" smtClean="0">
                <a:solidFill>
                  <a:srgbClr val="006600"/>
                </a:solidFill>
              </a:rPr>
            </a:br>
            <a:r>
              <a:rPr lang="en-US" sz="4000" i="1" dirty="0" smtClean="0">
                <a:solidFill>
                  <a:srgbClr val="006600"/>
                </a:solidFill>
                <a:latin typeface=".VnMonotype corsiva" pitchFamily="34" charset="0"/>
              </a:rPr>
              <a:t>Lesson 1</a:t>
            </a:r>
            <a:endParaRPr lang="vi-VN" sz="4000" i="1" dirty="0"/>
          </a:p>
        </p:txBody>
      </p:sp>
      <p:pic>
        <p:nvPicPr>
          <p:cNvPr id="1026" name="Picture 2" descr="C:\Users\My PC\Desktop\1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2280424"/>
            <a:ext cx="9144000" cy="457757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797040"/>
          </a:xfrm>
        </p:spPr>
        <p:txBody>
          <a:bodyPr>
            <a:normAutofit/>
          </a:bodyPr>
          <a:lstStyle/>
          <a:p>
            <a:endParaRPr lang="vi-VN" dirty="0">
              <a:solidFill>
                <a:srgbClr val="006600"/>
              </a:solidFill>
            </a:endParaRPr>
          </a:p>
        </p:txBody>
      </p:sp>
      <p:pic>
        <p:nvPicPr>
          <p:cNvPr id="3074" name="Picture 2" descr="D:\anh\linh tinh\flower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4282" y="6143644"/>
            <a:ext cx="1928826" cy="714356"/>
          </a:xfrm>
          <a:prstGeom prst="rect">
            <a:avLst/>
          </a:prstGeom>
          <a:noFill/>
        </p:spPr>
      </p:pic>
      <p:pic>
        <p:nvPicPr>
          <p:cNvPr id="5" name="Picture 2" descr="D:\anh\linh tinh\flower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929454" y="6143644"/>
            <a:ext cx="1928826" cy="714356"/>
          </a:xfrm>
          <a:prstGeom prst="rect">
            <a:avLst/>
          </a:prstGeom>
          <a:noFill/>
        </p:spPr>
      </p:pic>
      <p:pic>
        <p:nvPicPr>
          <p:cNvPr id="3075" name="Picture 3" descr="D:\anh\linh tinh\152.gif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429652" y="214290"/>
            <a:ext cx="476250" cy="476250"/>
          </a:xfrm>
          <a:prstGeom prst="rect">
            <a:avLst/>
          </a:prstGeom>
          <a:noFill/>
        </p:spPr>
      </p:pic>
      <p:pic>
        <p:nvPicPr>
          <p:cNvPr id="3076" name="Picture 4" descr="D:\anh\linh tinh\152.gif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715140" y="1071546"/>
            <a:ext cx="476250" cy="476250"/>
          </a:xfrm>
          <a:prstGeom prst="rect">
            <a:avLst/>
          </a:prstGeom>
          <a:noFill/>
        </p:spPr>
      </p:pic>
      <p:pic>
        <p:nvPicPr>
          <p:cNvPr id="3077" name="Picture 5" descr="D:\anh\linh tinh\152.gif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643702" y="214290"/>
            <a:ext cx="476250" cy="476250"/>
          </a:xfrm>
          <a:prstGeom prst="rect">
            <a:avLst/>
          </a:prstGeom>
          <a:noFill/>
        </p:spPr>
      </p:pic>
      <p:pic>
        <p:nvPicPr>
          <p:cNvPr id="3078" name="Picture 6" descr="D:\anh\linh tinh\152.gif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429652" y="1142984"/>
            <a:ext cx="476250" cy="476250"/>
          </a:xfrm>
          <a:prstGeom prst="rect">
            <a:avLst/>
          </a:prstGeom>
          <a:noFill/>
        </p:spPr>
      </p:pic>
      <p:pic>
        <p:nvPicPr>
          <p:cNvPr id="3079" name="Picture 7" descr="D:\anh\linh tinh\152.gif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72396" y="500042"/>
            <a:ext cx="476250" cy="476250"/>
          </a:xfrm>
          <a:prstGeom prst="rect">
            <a:avLst/>
          </a:prstGeom>
          <a:noFill/>
        </p:spPr>
      </p:pic>
      <p:pic>
        <p:nvPicPr>
          <p:cNvPr id="3" name="Content Placeholder 2" descr="D:\BAI TAP\lop4\2016\New folder\U19-L1-1-2-kogijjhzgcvgikjj.jpg"/>
          <p:cNvPicPr>
            <a:picLocks noGrp="1" noChangeAspect="1" noChangeArrowheads="1"/>
          </p:cNvPicPr>
          <p:nvPr>
            <p:ph idx="1"/>
          </p:nvPr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95536" y="1124744"/>
            <a:ext cx="8365478" cy="507342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vi-V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vi-V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vi-VN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4414" y="5786454"/>
            <a:ext cx="6643734" cy="852478"/>
          </a:xfrm>
        </p:spPr>
        <p:txBody>
          <a:bodyPr>
            <a:normAutofit/>
          </a:bodyPr>
          <a:lstStyle/>
          <a:p>
            <a:r>
              <a:rPr lang="en-US" sz="4400" b="1" dirty="0" smtClean="0">
                <a:solidFill>
                  <a:srgbClr val="C00000"/>
                </a:solidFill>
              </a:rPr>
              <a:t>monkeys</a:t>
            </a:r>
            <a:endParaRPr lang="vi-VN" sz="4400" b="1" dirty="0">
              <a:solidFill>
                <a:srgbClr val="C00000"/>
              </a:solidFill>
            </a:endParaRPr>
          </a:p>
        </p:txBody>
      </p:sp>
      <p:pic>
        <p:nvPicPr>
          <p:cNvPr id="1027" name="Picture 3" descr="D:\New folder\lop5 moi\pictures\images (7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643702" y="1"/>
            <a:ext cx="2143140" cy="1142983"/>
          </a:xfrm>
          <a:prstGeom prst="rect">
            <a:avLst/>
          </a:prstGeom>
          <a:noFill/>
        </p:spPr>
      </p:pic>
      <p:pic>
        <p:nvPicPr>
          <p:cNvPr id="6" name="Picture 3" descr="D:\New folder\lop5 moi\pictures\images (7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429124" y="0"/>
            <a:ext cx="2143140" cy="1142983"/>
          </a:xfrm>
          <a:prstGeom prst="rect">
            <a:avLst/>
          </a:prstGeom>
          <a:noFill/>
        </p:spPr>
      </p:pic>
      <p:pic>
        <p:nvPicPr>
          <p:cNvPr id="7" name="Picture 3" descr="D:\New folder\lop5 moi\pictures\images (7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5984" y="0"/>
            <a:ext cx="2143140" cy="1142983"/>
          </a:xfrm>
          <a:prstGeom prst="rect">
            <a:avLst/>
          </a:prstGeom>
          <a:noFill/>
        </p:spPr>
      </p:pic>
      <p:pic>
        <p:nvPicPr>
          <p:cNvPr id="8" name="Picture 3" descr="D:\New folder\lop5 moi\pictures\images (7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2143140" cy="1142983"/>
          </a:xfrm>
          <a:prstGeom prst="rect">
            <a:avLst/>
          </a:prstGeom>
          <a:noFill/>
        </p:spPr>
      </p:pic>
      <p:pic>
        <p:nvPicPr>
          <p:cNvPr id="4" name="Picture 2" descr="D:\anh\linh tinh\153.gif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14282" y="500042"/>
            <a:ext cx="642942" cy="642942"/>
          </a:xfrm>
          <a:prstGeom prst="rect">
            <a:avLst/>
          </a:prstGeom>
          <a:noFill/>
        </p:spPr>
      </p:pic>
      <p:pic>
        <p:nvPicPr>
          <p:cNvPr id="10" name="Picture 2" descr="D:\anh\linh tinh\153.gif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429124" y="642918"/>
            <a:ext cx="642942" cy="642942"/>
          </a:xfrm>
          <a:prstGeom prst="rect">
            <a:avLst/>
          </a:prstGeom>
          <a:noFill/>
        </p:spPr>
      </p:pic>
      <p:pic>
        <p:nvPicPr>
          <p:cNvPr id="11" name="Picture 2" descr="D:\anh\linh tinh\153.gif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143504" y="642918"/>
            <a:ext cx="642942" cy="642942"/>
          </a:xfrm>
          <a:prstGeom prst="rect">
            <a:avLst/>
          </a:prstGeom>
          <a:noFill/>
        </p:spPr>
      </p:pic>
      <p:pic>
        <p:nvPicPr>
          <p:cNvPr id="12" name="Picture 2" descr="D:\anh\linh tinh\153.gif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929322" y="714356"/>
            <a:ext cx="642942" cy="642942"/>
          </a:xfrm>
          <a:prstGeom prst="rect">
            <a:avLst/>
          </a:prstGeom>
          <a:noFill/>
        </p:spPr>
      </p:pic>
      <p:pic>
        <p:nvPicPr>
          <p:cNvPr id="13" name="Picture 2" descr="D:\anh\linh tinh\153.gif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786578" y="642918"/>
            <a:ext cx="642942" cy="642942"/>
          </a:xfrm>
          <a:prstGeom prst="rect">
            <a:avLst/>
          </a:prstGeom>
          <a:noFill/>
        </p:spPr>
      </p:pic>
      <p:pic>
        <p:nvPicPr>
          <p:cNvPr id="14" name="Picture 2" descr="D:\anh\linh tinh\153.gif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00958" y="642918"/>
            <a:ext cx="642942" cy="642942"/>
          </a:xfrm>
          <a:prstGeom prst="rect">
            <a:avLst/>
          </a:prstGeom>
          <a:noFill/>
        </p:spPr>
      </p:pic>
      <p:pic>
        <p:nvPicPr>
          <p:cNvPr id="15" name="Picture 2" descr="D:\anh\linh tinh\153.gif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215338" y="642918"/>
            <a:ext cx="642942" cy="642942"/>
          </a:xfrm>
          <a:prstGeom prst="rect">
            <a:avLst/>
          </a:prstGeom>
          <a:noFill/>
        </p:spPr>
      </p:pic>
      <p:pic>
        <p:nvPicPr>
          <p:cNvPr id="16" name="Picture 2" descr="D:\anh\linh tinh\153.gif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00166" y="642918"/>
            <a:ext cx="642942" cy="642942"/>
          </a:xfrm>
          <a:prstGeom prst="rect">
            <a:avLst/>
          </a:prstGeom>
          <a:noFill/>
        </p:spPr>
      </p:pic>
      <p:pic>
        <p:nvPicPr>
          <p:cNvPr id="17" name="Picture 2" descr="D:\anh\linh tinh\153.gif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14546" y="642918"/>
            <a:ext cx="642942" cy="642942"/>
          </a:xfrm>
          <a:prstGeom prst="rect">
            <a:avLst/>
          </a:prstGeom>
          <a:noFill/>
        </p:spPr>
      </p:pic>
      <p:pic>
        <p:nvPicPr>
          <p:cNvPr id="18" name="Picture 2" descr="D:\anh\linh tinh\153.gif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00364" y="642918"/>
            <a:ext cx="642942" cy="642942"/>
          </a:xfrm>
          <a:prstGeom prst="rect">
            <a:avLst/>
          </a:prstGeom>
          <a:noFill/>
        </p:spPr>
      </p:pic>
      <p:pic>
        <p:nvPicPr>
          <p:cNvPr id="19" name="Picture 2" descr="D:\anh\linh tinh\153.gif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643306" y="642918"/>
            <a:ext cx="642942" cy="642942"/>
          </a:xfrm>
          <a:prstGeom prst="rect">
            <a:avLst/>
          </a:prstGeom>
          <a:noFill/>
        </p:spPr>
      </p:pic>
      <p:pic>
        <p:nvPicPr>
          <p:cNvPr id="20" name="Picture 2" descr="D:\anh\linh tinh\153.gif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57224" y="642918"/>
            <a:ext cx="642942" cy="642942"/>
          </a:xfrm>
          <a:prstGeom prst="rect">
            <a:avLst/>
          </a:prstGeom>
          <a:noFill/>
        </p:spPr>
      </p:pic>
      <p:pic>
        <p:nvPicPr>
          <p:cNvPr id="4098" name="Picture 2" descr="D:\BAI TAP\lop4\2016\New folder\U19-L1-3-6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475656" y="1304673"/>
            <a:ext cx="6140077" cy="421255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C00000"/>
                </a:solidFill>
              </a:rPr>
              <a:t>Kangaroos </a:t>
            </a:r>
            <a:endParaRPr lang="vi-VN" b="1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vi-VN"/>
          </a:p>
        </p:txBody>
      </p:sp>
      <p:pic>
        <p:nvPicPr>
          <p:cNvPr id="5122" name="Picture 2" descr="D:\BAI TAP\lop4\2016\New folder\U19-L1-2-3-iuyrularmdizulxz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3568" y="1628800"/>
            <a:ext cx="7610932" cy="475252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998</TotalTime>
  <Words>188</Words>
  <Application>Microsoft Office PowerPoint</Application>
  <PresentationFormat>On-screen Show (4:3)</PresentationFormat>
  <Paragraphs>72</Paragraphs>
  <Slides>18</Slides>
  <Notes>1</Notes>
  <HiddenSlides>0</HiddenSlides>
  <MMClips>1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Office Theme</vt:lpstr>
      <vt:lpstr>Slide 1</vt:lpstr>
      <vt:lpstr>Slide 2</vt:lpstr>
      <vt:lpstr>bears</vt:lpstr>
      <vt:lpstr>A peacock</vt:lpstr>
      <vt:lpstr>Slide 5</vt:lpstr>
      <vt:lpstr>Slide 6</vt:lpstr>
      <vt:lpstr>Slide 7</vt:lpstr>
      <vt:lpstr>Slide 8</vt:lpstr>
      <vt:lpstr>Kangaroos </vt:lpstr>
      <vt:lpstr>Crocodiles</vt:lpstr>
      <vt:lpstr>Tigers</vt:lpstr>
      <vt:lpstr>Elephants</vt:lpstr>
      <vt:lpstr>Slide 13</vt:lpstr>
      <vt:lpstr>Slide 14</vt:lpstr>
      <vt:lpstr>Games</vt:lpstr>
      <vt:lpstr>Slide 16</vt:lpstr>
      <vt:lpstr>Slide 17</vt:lpstr>
      <vt:lpstr>Slide 18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My PC</dc:creator>
  <cp:lastModifiedBy>My PC</cp:lastModifiedBy>
  <cp:revision>95</cp:revision>
  <dcterms:created xsi:type="dcterms:W3CDTF">2016-10-05T02:26:54Z</dcterms:created>
  <dcterms:modified xsi:type="dcterms:W3CDTF">2017-04-16T14:29:55Z</dcterms:modified>
</cp:coreProperties>
</file>